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eg" ContentType="image/jpeg"/>
  <Default Extension="JPG" ContentType="image/.jpg"/>
  <Default Extension="mp4" ContentType="video/mp4"/>
  <Default Extension="mp3" ContentType="audio/mp3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4"/>
  </p:handoutMasterIdLst>
  <p:sldIdLst>
    <p:sldId id="293" r:id="rId3"/>
    <p:sldId id="296" r:id="rId5"/>
    <p:sldId id="297" r:id="rId6"/>
    <p:sldId id="304" r:id="rId7"/>
    <p:sldId id="302" r:id="rId8"/>
    <p:sldId id="303" r:id="rId9"/>
    <p:sldId id="306" r:id="rId10"/>
    <p:sldId id="305" r:id="rId11"/>
    <p:sldId id="309" r:id="rId12"/>
    <p:sldId id="307" r:id="rId13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19" autoAdjust="0"/>
  </p:normalViewPr>
  <p:slideViewPr>
    <p:cSldViewPr snapToGrid="0">
      <p:cViewPr varScale="1">
        <p:scale>
          <a:sx n="105" d="100"/>
          <a:sy n="105" d="100"/>
        </p:scale>
        <p:origin x="9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customXml" Target="../customXml/item3.xml"/><Relationship Id="rId2" Type="http://schemas.openxmlformats.org/officeDocument/2006/relationships/theme" Target="theme/theme1.xml"/><Relationship Id="rId19" Type="http://schemas.openxmlformats.org/officeDocument/2006/relationships/customXml" Target="../customXml/item2.xml"/><Relationship Id="rId18" Type="http://schemas.openxmlformats.org/officeDocument/2006/relationships/customXml" Target="../customXml/item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a-ES" dirty="0"/>
              <a:t>GRAFIC</a:t>
            </a:r>
            <a:endParaRPr lang="ca-E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8839215"/>
        <c:axId val="1758840175"/>
      </c:barChart>
      <c:catAx>
        <c:axId val="17588392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58840175"/>
        <c:crosses val="autoZero"/>
        <c:auto val="1"/>
        <c:lblAlgn val="ctr"/>
        <c:lblOffset val="100"/>
        <c:noMultiLvlLbl val="0"/>
      </c:catAx>
      <c:valAx>
        <c:axId val="1758840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588392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BE791-43CC-4C0C-AE00-7EC3768CCC09}" type="datetime1">
              <a:rPr lang="es-ES" smtClean="0"/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61881-24D7-49CE-A58A-4F7EEFB66F80}" type="slidenum">
              <a:rPr lang="es-ES" smtClean="0"/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AE10B-F5DF-46F3-A009-1BCB9594275B}" type="datetime1">
              <a:rPr lang="es-ES" smtClean="0"/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  <a:endParaRPr lang="es-ES" noProof="0" dirty="0"/>
          </a:p>
          <a:p>
            <a:pPr lvl="1"/>
            <a:r>
              <a:rPr lang="es-ES" dirty="0"/>
              <a:t>Segundo nivel</a:t>
            </a:r>
            <a:endParaRPr lang="es-ES" dirty="0"/>
          </a:p>
          <a:p>
            <a:pPr lvl="2"/>
            <a:r>
              <a:rPr lang="es-ES" dirty="0"/>
              <a:t>Tercer nivel</a:t>
            </a:r>
            <a:endParaRPr lang="es-ES" dirty="0"/>
          </a:p>
          <a:p>
            <a:pPr lvl="3"/>
            <a:r>
              <a:rPr lang="es-ES" dirty="0"/>
              <a:t>Cuarto nivel</a:t>
            </a:r>
            <a:endParaRPr lang="es-ES" dirty="0"/>
          </a:p>
          <a:p>
            <a:pPr lvl="4"/>
            <a:r>
              <a:rPr lang="es-ES" dirty="0"/>
              <a:t>Quinto nivel</a:t>
            </a:r>
            <a:endParaRPr lang="es-ES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6BA0F-C779-4027-9BBF-AC1F3E00E754}" type="slidenum">
              <a:rPr lang="es-ES" smtClean="0"/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76BA0F-C779-4027-9BBF-AC1F3E00E754}" type="slidenum">
              <a:rPr lang="es-ES" smtClean="0"/>
            </a:fld>
            <a:endParaRPr lang="es-E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 useBgFill="1">
        <p:nvSpPr>
          <p:cNvPr id="10" name="Rectángulo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ángulo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ángulo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o 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cto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20" name="Marcador de fecha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D2D75874-01AA-4194-8F8F-2BE8DD6AB75A}" type="datetime1">
              <a:rPr lang="es-ES" noProof="0" smtClean="0"/>
            </a:fld>
            <a:endParaRPr lang="es-ES" noProof="0" dirty="0"/>
          </a:p>
        </p:txBody>
      </p:sp>
      <p:sp>
        <p:nvSpPr>
          <p:cNvPr id="21" name="Marcador de posición de pie de página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22" name="Marcador de posición de número de diapositiva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899F3E-BBD3-414B-B748-30A0B0EC9B88}" type="datetime1">
              <a:rPr lang="es-ES" noProof="0" smtClean="0"/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33E7C5-ECA6-4447-9054-65F5EA12AE9D}" type="datetime1">
              <a:rPr lang="es-ES" noProof="0" smtClean="0"/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1A4FC-81E4-453A-B1E7-80A9FABF40AE}" type="datetime1">
              <a:rPr lang="es-ES" noProof="0" smtClean="0"/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 useBgFill="1">
        <p:nvSpPr>
          <p:cNvPr id="23" name="Rectángulo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ángulo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ángulo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" name="Grupo 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cto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345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598393B2-CE85-4556-84B1-B4187936402E}" type="datetime1">
              <a:rPr lang="es-ES" noProof="0" smtClean="0"/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61E05F-71FC-418A-888C-20D7252833AC}" type="datetime1">
              <a:rPr lang="es-ES" noProof="0" smtClean="0"/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C39358-08BC-41D4-8E0F-3910C47B3BD4}" type="datetime1">
              <a:rPr lang="es-ES" noProof="0" smtClean="0"/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62A21C-C4BF-4A0F-AC3C-865C4EDD59BB}" type="datetime1">
              <a:rPr lang="es-ES" noProof="0" smtClean="0"/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583B17-3A89-408C-8DF4-CC40CE6DA771}" type="datetime1">
              <a:rPr lang="es-ES" noProof="0" smtClean="0"/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  <a:p>
            <a:pPr lvl="1" rtl="0"/>
            <a:r>
              <a:rPr lang="es-ES" noProof="0"/>
              <a:t>Segundo nivel</a:t>
            </a:r>
            <a:endParaRPr lang="es-ES" noProof="0"/>
          </a:p>
          <a:p>
            <a:pPr lvl="2" rtl="0"/>
            <a:r>
              <a:rPr lang="es-ES" noProof="0"/>
              <a:t>Tercer nivel</a:t>
            </a:r>
            <a:endParaRPr lang="es-ES" noProof="0"/>
          </a:p>
          <a:p>
            <a:pPr lvl="3" rtl="0"/>
            <a:r>
              <a:rPr lang="es-ES" noProof="0"/>
              <a:t>Cuarto nivel</a:t>
            </a:r>
            <a:endParaRPr lang="es-ES" noProof="0"/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137A1F84-97CB-4522-B1DF-7C9144B0ABC9}" type="datetime1">
              <a:rPr lang="es-ES" noProof="0" smtClean="0"/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s-ES" noProof="0" dirty="0"/>
          </a:p>
        </p:txBody>
      </p:sp>
      <p:sp>
        <p:nvSpPr>
          <p:cNvPr id="11" name="Marcador de número de diapositiva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Ovr>
    <a:masterClrMapping/>
  </p:clrMapOvr>
  <p:transition spd="slow" advClick="0" advTm="4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59B5BD9D-CA38-4324-9825-66E2E6C3B038}" type="datetime1">
              <a:rPr lang="es-ES" noProof="0" smtClean="0"/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  <p:sp>
        <p:nvSpPr>
          <p:cNvPr id="12" name="Rectángulo 11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  <a:endParaRPr lang="es-ES" noProof="0"/>
          </a:p>
        </p:txBody>
      </p:sp>
    </p:spTree>
  </p:cSld>
  <p:clrMapOvr>
    <a:masterClrMapping/>
  </p:clrMapOvr>
  <p:transition spd="slow" advClick="0" advTm="4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ángulo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7" name="Rectángulo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ángulo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  <a:endParaRPr lang="es-ES" noProof="0" dirty="0"/>
          </a:p>
          <a:p>
            <a:pPr lvl="1" rtl="0"/>
            <a:r>
              <a:rPr lang="es-ES" noProof="0" dirty="0"/>
              <a:t>Segundo nivel</a:t>
            </a:r>
            <a:endParaRPr lang="es-ES" noProof="0" dirty="0"/>
          </a:p>
          <a:p>
            <a:pPr lvl="2" rtl="0"/>
            <a:r>
              <a:rPr lang="es-ES" noProof="0" dirty="0"/>
              <a:t>Tercer nivel</a:t>
            </a:r>
            <a:endParaRPr lang="es-ES" noProof="0" dirty="0"/>
          </a:p>
          <a:p>
            <a:pPr lvl="3" rtl="0"/>
            <a:r>
              <a:rPr lang="es-ES" noProof="0" dirty="0"/>
              <a:t>Cuarto nivel</a:t>
            </a:r>
            <a:endParaRPr lang="es-ES" noProof="0" dirty="0"/>
          </a:p>
          <a:p>
            <a:pPr lvl="4" rtl="0"/>
            <a:r>
              <a:rPr lang="es-ES" noProof="0" dirty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7D314E9-F220-4689-A698-7EF487A82C30}" type="datetime1">
              <a:rPr lang="es-ES" noProof="0" smtClean="0"/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s-ES" noProof="0" smtClean="0"/>
            </a:fld>
            <a:endParaRPr lang="es-E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4000">
    <p:cover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anose="02020404030301010803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hyperlink" Target="https://www.overleaf.com/5793286672grdmkhgnhrxw#dd840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/>
          </a:bodyPr>
          <a:lstStyle/>
          <a:p>
            <a:r>
              <a:rPr lang="ca-ES" sz="5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Exercici 2.</a:t>
            </a:r>
            <a:endParaRPr lang="es-ES" sz="5400" dirty="0">
              <a:solidFill>
                <a:schemeClr val="tx1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ES" dirty="0" err="1">
                <a:solidFill>
                  <a:schemeClr val="tx1"/>
                </a:solidFill>
              </a:rPr>
              <a:t>Josepo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Riudavets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Triay</a:t>
            </a:r>
            <a:endParaRPr lang="es-ES" dirty="0">
              <a:solidFill>
                <a:schemeClr val="tx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Click="0" advTm="4000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LLISTA ELECTRONICS</a:t>
            </a:r>
            <a:endParaRPr lang="ca-ES" dirty="0"/>
          </a:p>
        </p:txBody>
      </p:sp>
      <p:sp>
        <p:nvSpPr>
          <p:cNvPr id="3" name="Text Box 2"/>
          <p:cNvSpPr txBox="1"/>
          <p:nvPr/>
        </p:nvSpPr>
        <p:spPr>
          <a:xfrm>
            <a:off x="3048000" y="2091055"/>
            <a:ext cx="609600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ca-ES" sz="2400" dirty="0">
                <a:sym typeface="+mn-ea"/>
              </a:rPr>
              <a:t>ELECTRONICS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1. Movil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2. Televisor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3. Ordinador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4. Microones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5. Rentavaixelles</a:t>
            </a:r>
            <a:endParaRPr lang="ca-ES" sz="2400" dirty="0">
              <a:sym typeface="+mn-ea"/>
            </a:endParaRPr>
          </a:p>
          <a:p>
            <a:r>
              <a:rPr lang="ca-ES" sz="2400" dirty="0">
                <a:sym typeface="+mn-ea"/>
              </a:rPr>
              <a:t>6. Nevera</a:t>
            </a:r>
            <a:endParaRPr lang="ca-ES" sz="2400" dirty="0">
              <a:sym typeface="+mn-ea"/>
            </a:endParaRPr>
          </a:p>
        </p:txBody>
      </p:sp>
    </p:spTree>
  </p:cSld>
  <p:clrMapOvr>
    <a:masterClrMapping/>
  </p:clrMapOvr>
  <p:transition spd="slow" advClick="0" advTm="4000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ca-ES" dirty="0"/>
            </a:br>
            <a:r>
              <a:rPr lang="ca-ES" dirty="0"/>
              <a:t>DOCUMENTO EN LATEX</a:t>
            </a:r>
            <a:endParaRPr lang="ca-ES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ca-ES" sz="1800" b="0" i="0" u="sng" strike="noStrike" dirty="0">
                <a:solidFill>
                  <a:srgbClr val="1155CC"/>
                </a:solidFill>
                <a:effectLst/>
                <a:latin typeface="Liberation Serif" panose="02020603050405020304" pitchFamily="18" charset="0"/>
                <a:hlinkClick r:id="rId1"/>
              </a:rPr>
              <a:t>https://www.overleaf.com/5793286672grdmkhgnhrxw#dd8400</a:t>
            </a:r>
            <a:endParaRPr lang="ca-ES" sz="1800" b="0" i="0" u="sng" strike="noStrike" dirty="0">
              <a:solidFill>
                <a:srgbClr val="1155CC"/>
              </a:solidFill>
              <a:effectLst/>
              <a:latin typeface="Liberation Serif" panose="02020603050405020304" pitchFamily="18" charset="0"/>
            </a:endParaRPr>
          </a:p>
          <a:p>
            <a:pPr marL="0" indent="0">
              <a:buNone/>
            </a:pPr>
            <a:endParaRPr lang="ca-ES" dirty="0">
              <a:effectLst/>
            </a:endParaRPr>
          </a:p>
          <a:p>
            <a:pPr marL="0" indent="0">
              <a:buNone/>
            </a:pPr>
            <a:endParaRPr lang="ca-ES" i="1" dirty="0"/>
          </a:p>
        </p:txBody>
      </p:sp>
      <p:pic>
        <p:nvPicPr>
          <p:cNvPr id="7" name="Imagen 6" descr="Texto&#10;&#10;Descripción generada automáticamen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470" y="1249448"/>
            <a:ext cx="4446604" cy="4965958"/>
          </a:xfrm>
          <a:prstGeom prst="rect">
            <a:avLst/>
          </a:prstGeom>
        </p:spPr>
      </p:pic>
    </p:spTree>
  </p:cSld>
  <p:clrMapOvr>
    <a:masterClrMapping/>
  </p:clrMapOvr>
  <p:transition spd="slow" advClick="0" advTm="4000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228600" algn="just" rtl="0" fontAlgn="base">
              <a:spcBef>
                <a:spcPts val="0"/>
              </a:spcBef>
              <a:spcAft>
                <a:spcPts val="0"/>
              </a:spcAft>
            </a:pPr>
            <a:r>
              <a:rPr lang="ca-ES" dirty="0"/>
              <a:t>CURRICULUM VITAE</a:t>
            </a:r>
            <a:endParaRPr lang="ca-ES" b="0" i="0" u="none" strike="noStrike" dirty="0">
              <a:solidFill>
                <a:srgbClr val="000000"/>
              </a:solidFill>
              <a:effectLst/>
              <a:latin typeface="Liberation Serif" panose="02020603050405020304" pitchFamily="18" charset="0"/>
            </a:endParaRPr>
          </a:p>
        </p:txBody>
      </p:sp>
      <p:pic>
        <p:nvPicPr>
          <p:cNvPr id="7" name="Marcador de contenido 6" descr="Texto&#10;&#10;Descripción generada automáticamente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67407" y="1672207"/>
            <a:ext cx="4216157" cy="4788918"/>
          </a:xfrm>
        </p:spPr>
      </p:pic>
    </p:spTree>
  </p:cSld>
  <p:clrMapOvr>
    <a:masterClrMapping/>
  </p:clrMapOvr>
  <p:transition spd="slow" advClick="0" advTm="400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AVATAR </a:t>
            </a:r>
            <a:endParaRPr lang="ca-ES" dirty="0"/>
          </a:p>
        </p:txBody>
      </p:sp>
      <p:pic>
        <p:nvPicPr>
          <p:cNvPr id="10" name="Marcador de contenido 9" descr="Una caricatura de una persona&#10;&#10;Descripción generada automáticamente con confianza media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96247" y="2014194"/>
            <a:ext cx="3849687" cy="3849687"/>
          </a:xfrm>
        </p:spPr>
      </p:pic>
    </p:spTree>
  </p:cSld>
  <p:clrMapOvr>
    <a:masterClrMapping/>
  </p:clrMapOvr>
  <p:transition spd="slow" advClick="0" advTm="4000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STORYTELLING</a:t>
            </a:r>
            <a:endParaRPr lang="ca-ES" dirty="0"/>
          </a:p>
        </p:txBody>
      </p:sp>
      <p:pic>
        <p:nvPicPr>
          <p:cNvPr id="4" name="VIDEO STORYTELLING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95168" y="2014194"/>
            <a:ext cx="6843713" cy="3849687"/>
          </a:xfrm>
        </p:spPr>
      </p:pic>
    </p:spTree>
  </p:cSld>
  <p:clrMapOvr>
    <a:masterClrMapping/>
  </p:clrMapOvr>
  <p:transition spd="slow" advClick="0" advTm="4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PODCAST</a:t>
            </a:r>
            <a:endParaRPr lang="ca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4" name="elevator-music-bossa-nova-background-music-version-60s-10900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6120" y="3119120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 spd="slow" advClick="0" advTm="4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7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GRAFIC</a:t>
            </a:r>
            <a:endParaRPr lang="ca-ES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</p:nvPr>
        </p:nvGraphicFramePr>
        <p:xfrm>
          <a:off x="1066800" y="2103438"/>
          <a:ext cx="10058400" cy="3849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spd="slow" advClick="0" advTm="4000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TAULA COMPARATIVA</a:t>
            </a:r>
            <a:endParaRPr lang="ca-E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</p:nvPr>
        </p:nvGraphicFramePr>
        <p:xfrm>
          <a:off x="1066800" y="2103438"/>
          <a:ext cx="7543800" cy="1537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/>
                <a:gridCol w="2514600"/>
                <a:gridCol w="2514600"/>
              </a:tblGrid>
              <a:tr h="370840">
                <a:tc>
                  <a:txBody>
                    <a:bodyPr/>
                    <a:lstStyle/>
                    <a:p>
                      <a:endParaRPr lang="ca-E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Barça</a:t>
                      </a:r>
                      <a:endParaRPr lang="ca-E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Madrid</a:t>
                      </a:r>
                      <a:endParaRPr lang="ca-ES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  <a:tr h="424565">
                <a:tc>
                  <a:txBody>
                    <a:bodyPr/>
                    <a:lstStyle/>
                    <a:p>
                      <a:r>
                        <a:rPr lang="ca-ES" b="0" dirty="0" err="1">
                          <a:solidFill>
                            <a:schemeClr val="tx1"/>
                          </a:solidFill>
                        </a:rPr>
                        <a:t>Ligas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27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36 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ca-ES" b="0" dirty="0" err="1">
                          <a:solidFill>
                            <a:schemeClr val="tx1"/>
                          </a:solidFill>
                        </a:rPr>
                        <a:t>Champions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14</a:t>
                      </a: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ca-ES" b="0" dirty="0" err="1">
                          <a:solidFill>
                            <a:schemeClr val="tx1"/>
                          </a:solidFill>
                        </a:rPr>
                        <a:t>Copas</a:t>
                      </a:r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 del </a:t>
                      </a:r>
                      <a:r>
                        <a:rPr lang="ca-ES" b="0" dirty="0" err="1">
                          <a:solidFill>
                            <a:schemeClr val="tx1"/>
                          </a:solidFill>
                        </a:rPr>
                        <a:t>Rey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31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a-ES" b="0" dirty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ca-E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 advClick="0" advTm="4000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LLISTA CIUTATS</a:t>
            </a:r>
            <a:endParaRPr lang="ca-ES" dirty="0"/>
          </a:p>
        </p:txBody>
      </p:sp>
      <p:sp>
        <p:nvSpPr>
          <p:cNvPr id="3" name="Text Box 2"/>
          <p:cNvSpPr txBox="1"/>
          <p:nvPr/>
        </p:nvSpPr>
        <p:spPr>
          <a:xfrm>
            <a:off x="2789555" y="2160905"/>
            <a:ext cx="6612890" cy="253619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/>
            <a:r>
              <a:rPr lang="ca-ES" sz="2400" dirty="0">
                <a:solidFill>
                  <a:schemeClr val="tx1"/>
                </a:solidFill>
                <a:sym typeface="+mn-ea"/>
              </a:rPr>
              <a:t>CIUTATS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1. Hanoi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2. Ho Chi Mhin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3. Hue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4. Barcelona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5. Lisboa</a:t>
            </a:r>
            <a:endParaRPr lang="ca-ES" sz="2400" dirty="0">
              <a:solidFill>
                <a:schemeClr val="tx1"/>
              </a:solidFill>
              <a:sym typeface="+mn-ea"/>
            </a:endParaRPr>
          </a:p>
          <a:p>
            <a:r>
              <a:rPr lang="ca-ES" sz="2400" dirty="0">
                <a:solidFill>
                  <a:schemeClr val="tx1"/>
                </a:solidFill>
                <a:sym typeface="+mn-ea"/>
              </a:rPr>
              <a:t>6. Girona</a:t>
            </a:r>
            <a:endParaRPr lang="ca-ES" sz="2400" dirty="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  <p:transition spd="slow" advClick="0" advTm="4000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avonVTI">
  <a:themeElements>
    <a:clrScheme name="Personalizado 1">
      <a:dk1>
        <a:srgbClr val="002060"/>
      </a:dk1>
      <a:lt1>
        <a:srgbClr val="FFFFFF"/>
      </a:lt1>
      <a:dk2>
        <a:srgbClr val="00B050"/>
      </a:dk2>
      <a:lt2>
        <a:srgbClr val="0070C0"/>
      </a:lt2>
      <a:accent1>
        <a:srgbClr val="FFFF00"/>
      </a:accent1>
      <a:accent2>
        <a:srgbClr val="0070C0"/>
      </a:accent2>
      <a:accent3>
        <a:srgbClr val="FFFFFF"/>
      </a:accent3>
      <a:accent4>
        <a:srgbClr val="00B050"/>
      </a:accent4>
      <a:accent5>
        <a:srgbClr val="0070C0"/>
      </a:accent5>
      <a:accent6>
        <a:srgbClr val="FFFFFF"/>
      </a:accent6>
      <a:hlink>
        <a:srgbClr val="F7B615"/>
      </a:hlink>
      <a:folHlink>
        <a:srgbClr val="00B050"/>
      </a:folHlink>
    </a:clrScheme>
    <a:fontScheme name="Savon">
      <a:majorFont>
        <a:latin typeface="Avenir Next LT Pro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��< ? x m l   v e r s i o n = " 1 . 0 " ? > < c t : c o n t e n t T y p e S c h e m a   c t : _ = " "   m a : _ = " "   m a : c o n t e n t T y p e N a m e = " D o c u m e n t "   m a : c o n t e n t T y p e I D = " 0 x 0 1 0 1 0 0 7 9 F 1 1 1 E D 3 5 F 8 C C 4 7 9 4 4 9 6 0 9 E 8 A 0 9 2 3 A 6 "   m a : c o n t e n t T y p e V e r s i o n = " 1 2 "   m a : c o n t e n t T y p e D e s c r i p t i o n = " C r e a t e   a   n e w   d o c u m e n t . "   m a : c o n t e n t T y p e S c o p e = " "   m a : v e r s i o n I D = " a 4 1 0 d d 7 f 9 3 c 9 5 3 3 3 f f a 1 b 6 0 e d 6 a d e d d 1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a 9 3 6 d 9 b a b a 7 6 a a 3 8 6 6 4 9 3 f e f f 1 6 0 f a a b "   n s 2 : _ = " "   n s 3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2 = " 7 1 a f 3 2 4 3 - 3 d d 4 - 4 a 8 d - 8 c 0 d - d d 7 6 d a 1 f 0 2 a 5 "   x m l n s : n s 3 = " 1 6 c 0 5 7 2 7 - a a 7 5 - 4 e 4 a - 9 b 5 f - 8 a 8 0 a 1 1 6 5 8 9 1 " >  
 < x s d : i m p o r t   n a m e s p a c e = " 7 1 a f 3 2 4 3 - 3 d d 4 - 4 a 8 d - 8 c 0 d - d d 7 6 d a 1 f 0 2 a 5 " / >  
 < x s d : i m p o r t   n a m e s p a c e = " 1 6 c 0 5 7 2 7 - a a 7 5 - 4 e 4 a - 9 b 5 f - 8 a 8 0 a 1 1 6 5 8 9 1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O C R "   m i n O c c u r s = " 0 " / >  
 < x s d : e l e m e n t   r e f = " n s 2 : M e d i a S e r v i c e A u t o T a g s "   m i n O c c u r s = " 0 " / >  
 < x s d : e l e m e n t   r e f = " n s 2 : M e d i a S e r v i c e E v e n t H a s h C o d e "   m i n O c c u r s = " 0 " / >  
 < x s d : e l e m e n t   r e f = " n s 2 : M e d i a S e r v i c e G e n e r a t i o n T i m e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2 : M e d i a S e r v i c e D a t e T a k e n "   m i n O c c u r s = " 0 " / >  
 < x s d : e l e m e n t   r e f = " n s 2 : S t a t u s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7 1 a f 3 2 4 3 - 3 d d 4 - 4 a 8 d - 8 c 0 d - d d 7 6 d a 1 f 0 2 a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O C R "   m a : i n d e x = " 1 0 "   n i l l a b l e = " t r u e "   m a : d i s p l a y N a m e = " M e d i a S e r v i c e O C R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A u t o T a g s "   m a : i n d e x = " 1 1 "   n i l l a b l e = " t r u e "   m a : d i s p l a y N a m e = " M e d i a S e r v i c e A u t o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2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3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A u t o K e y P o i n t s "   m a : i n d e x = " 1 6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7 "   n i l l a b l e = " t r u e "   m a : d i s p l a y N a m e = " K e y P o i n t s "   m a : i n t e r n a l N a m e = " M e d i a S e r v i c e K e y P o i n t s "   m a : r e a d O n l y = " f a l s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S t a t u s "   m a : i n d e x = " 1 9 "   n i l l a b l e = " t r u e "   m a : d i s p l a y N a m e = " S t a t u s "   m a : d e f a u l t = " N o t   s t a r t e d "   m a : f o r m a t = " D r o p d o w n "   m a : i n t e r n a l N a m e = " S t a t u s " >  
 < x s d : s i m p l e T y p e >  
 < x s d : r e s t r i c t i o n   b a s e = " d m s : C h o i c e " >  
 < x s d : e n u m e r a t i o n   v a l u e = " N o t   s t a r t e d " / >  
 < x s d : e n u m e r a t i o n   v a l u e = " I n   P r o g r e s s " / >  
 < x s d : e n u m e r a t i o n   v a l u e = " C o m p l e t e d " / >  
 < / x s d : r e s t r i c t i o n >  
 < / x s d : s i m p l e T y p e >  
 < / x s d : e l e m e n t >  
 < / x s d : s c h e m a >  
 < x s d : s c h e m a   t a r g e t N a m e s p a c e = " 1 6 c 0 5 7 2 7 - a a 7 5 - 4 e 4 a - 9 b 5 f - 8 a 8 0 a 1 1 6 5 8 9 1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4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5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2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S t a t u s   x m l n s = " 7 1 a f 3 2 4 3 - 3 d d 4 - 4 a 8 d - 8 c 0 d - d d 7 6 d a 1 f 0 2 a 5 " > N o t   s t a r t e d < / S t a t u s > < M e d i a S e r v i c e K e y P o i n t s   x m l n s = " 7 1 a f 3 2 4 3 - 3 d d 4 - 4 a 8 d - 8 c 0 d - d d 7 6 d a 1 f 0 2 a 5 "   x s i : n i l = " t r u e " / > < / d o c u m e n t M a n a g e m e n t > < / p : p r o p e r t i e s > 
</file>

<file path=customXml/itemProps1.xml><?xml version="1.0" encoding="utf-8"?>
<ds:datastoreItem xmlns:ds="http://schemas.openxmlformats.org/officeDocument/2006/customXml" ds:itemID="{26DBD101-FC0A-4B21-82B0-57CAA7AEEC71}">
  <ds:schemaRefs/>
</ds:datastoreItem>
</file>

<file path=customXml/itemProps2.xml><?xml version="1.0" encoding="utf-8"?>
<ds:datastoreItem xmlns:ds="http://schemas.openxmlformats.org/officeDocument/2006/customXml" ds:itemID="{294F055B-D391-44D3-A87A-BCD07BD5A31C}">
  <ds:schemaRefs/>
</ds:datastoreItem>
</file>

<file path=customXml/itemProps3.xml><?xml version="1.0" encoding="utf-8"?>
<ds:datastoreItem xmlns:ds="http://schemas.openxmlformats.org/officeDocument/2006/customXml" ds:itemID="{B975FBC4-9D33-46BE-911D-419763BA9AF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WPS Presentation</Application>
  <PresentationFormat>Panorámica</PresentationFormat>
  <Paragraphs>64</Paragraphs>
  <Slides>10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SimSun</vt:lpstr>
      <vt:lpstr>Wingdings</vt:lpstr>
      <vt:lpstr>Garamond</vt:lpstr>
      <vt:lpstr>Liberation Serif</vt:lpstr>
      <vt:lpstr>Avenir Next LT Pro</vt:lpstr>
      <vt:lpstr>Euphorigenic</vt:lpstr>
      <vt:lpstr>Avenir Next LT Pro Light</vt:lpstr>
      <vt:lpstr>Microsoft YaHei</vt:lpstr>
      <vt:lpstr>Arial Unicode MS</vt:lpstr>
      <vt:lpstr>Calibri</vt:lpstr>
      <vt:lpstr>SavonVTI</vt:lpstr>
      <vt:lpstr>Exercici 2.</vt:lpstr>
      <vt:lpstr> DOCUMENTO EN LATEX</vt:lpstr>
      <vt:lpstr>CURRICULUM VITAE</vt:lpstr>
      <vt:lpstr>AVATAR </vt:lpstr>
      <vt:lpstr>STORYTELLING</vt:lpstr>
      <vt:lpstr>PODCAST</vt:lpstr>
      <vt:lpstr>GRAFIC</vt:lpstr>
      <vt:lpstr>TAULA COMPARATIVA</vt:lpstr>
      <vt:lpstr>LLISTA CIUTATS</vt:lpstr>
      <vt:lpstr>LLISTA ELECTRONICS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Exercici 2.</dc:title>
  <dc:creator>cicles</dc:creator>
  <cp:lastModifiedBy>cicles</cp:lastModifiedBy>
  <cp:revision>4</cp:revision>
  <dcterms:created xsi:type="dcterms:W3CDTF">2024-05-07T11:48:00Z</dcterms:created>
  <dcterms:modified xsi:type="dcterms:W3CDTF">2024-05-17T08:14:11Z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53765C642B984D51A2E567BC1CE7558A_12</vt:lpwstr>
  </property>
  <property fmtid="{D5CDD505-2E9C-101B-9397-08002B2CF9AE}" pid="4" name="KSOProductBuildVer">
    <vt:lpwstr>1033-12.2.0.16909</vt:lpwstr>
  </property>
</Properties>
</file>